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9B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246817"/>
            <a:ext cx="5486400" cy="7735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91678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Food Recognition App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49127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Unlock the power of food insights with our intelligent food recognition app.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5559028"/>
            <a:ext cx="2308860" cy="67889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34" y="5559028"/>
            <a:ext cx="1663541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0631"/>
            <a:ext cx="844307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Food in Real-Time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45590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Capture a Photo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4853821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Simply point your camera at your meal and snap a photo.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345590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319945"/>
            <a:ext cx="383976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AI-Powered Recognition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4853821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advanced AI instantly analyzes the image to identify the food.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345590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319945"/>
            <a:ext cx="35611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Identification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4853821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precise results, even for complex dishes with multiple ingredients.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741902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Calorie Content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Calorie Counting Made Easy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on track with your daily calorie goals by effortlessly tracking your food intake.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Calorie Estimates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app provides reliable calorie estimates based on a comprehensive database of foods.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Recommendations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tailored calorie recommendations based on your individual dietary needs and goals.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0533"/>
            <a:ext cx="1000648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Nutritional Information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625810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887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Macronutrients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6093" y="442174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the breakdown of protein, carbohydrates, and fats in your food.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625810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3887867"/>
            <a:ext cx="352008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Vitamins and Minerals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09141" y="442174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insights into the essential vitamins and minerals present in your meal.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625810"/>
            <a:ext cx="4136231" cy="2243138"/>
          </a:xfrm>
          <a:prstGeom prst="roundRect">
            <a:avLst>
              <a:gd name="adj" fmla="val 462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887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Fiber Content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442174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your fiber intake to support digestive health and overall well-being.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240625"/>
            <a:ext cx="5486400" cy="77502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7185660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Daily Food Intake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0438" y="2135386"/>
            <a:ext cx="16537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Meal Logging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Effortlessly log your meals with our convenient food recognition feature.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3887" y="4147304"/>
            <a:ext cx="21836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26625" y="4027170"/>
            <a:ext cx="3357324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Food Records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track of your daily food intake with a comprehensive meal history.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0911" y="6159222"/>
            <a:ext cx="20431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Tracking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your calorie intake and macronutrient distribution over time.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6817"/>
            <a:ext cx="5486400" cy="7735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87905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 Personalized Health Goals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274" y="4301966"/>
            <a:ext cx="138827" cy="185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0721" y="4201239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Weight Loss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74" y="4974669"/>
            <a:ext cx="138827" cy="1851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20721" y="4873943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Weight Maintenance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74" y="5647373"/>
            <a:ext cx="138827" cy="1851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20721" y="5546646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Nutrient Targets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20347"/>
            <a:ext cx="780419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 Meals with Friends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085624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4434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 Your Meals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110853" y="4977289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 your delicious creations with friends and family.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2" y="3085624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4443413"/>
            <a:ext cx="315122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 with Others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411629" y="4977289"/>
            <a:ext cx="38071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 in healthy food discussions and exchange meal ideas.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588" y="3085624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4434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Stay Motivated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4977289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Inspire and motivate each other on your health journeys.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2024-09-24T14:12:55Z</dcterms:created>
  <dcterms:modified xsi:type="dcterms:W3CDTF">2024-09-24T14:12:55Z</dcterms:modified>
</cp:coreProperties>
</file>